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7" r:id="rId4"/>
    <p:sldId id="261" r:id="rId5"/>
    <p:sldId id="258" r:id="rId6"/>
    <p:sldId id="259" r:id="rId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74"/>
  </p:normalViewPr>
  <p:slideViewPr>
    <p:cSldViewPr snapToGrid="0">
      <p:cViewPr varScale="1">
        <p:scale>
          <a:sx n="106" d="100"/>
          <a:sy n="106" d="100"/>
        </p:scale>
        <p:origin x="6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96D010-8C4E-D0B8-725A-A5ABE260CC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C30CFE-E859-2795-EA4A-6C834C706C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4040B6-A42C-9784-A043-EA3638DEF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660E-EAEE-B144-805D-13EF01B0AE88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A071DE-8079-0D50-5313-21441759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9F5345F-896F-0BD0-1180-26A2C91CC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21A5-892D-4347-ADCA-82C1FADFE5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87108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21A2DC-0FD4-FB50-F009-9E4325D8B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0CA78E1-882E-BA4E-700F-A016AC69F8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AB5D69-2F38-6805-C4E1-D3E91EF53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660E-EAEE-B144-805D-13EF01B0AE88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0E3ABA-3503-6B85-971A-AC5AF3578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B9A2C9-7E22-4FA1-FDC3-C79137B99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21A5-892D-4347-ADCA-82C1FADFE5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6865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50E407B-81F8-5510-C006-14CDC71B81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0D5D956-30BA-E00F-1580-12878F0CA0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E15E78-21A0-705E-44FF-B8EED0D94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660E-EAEE-B144-805D-13EF01B0AE88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EF7E49-2335-20E9-6CA9-C09BEAA4B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305C57-3A8E-38BC-502A-D53A9295F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21A5-892D-4347-ADCA-82C1FADFE5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03865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F344F2-8856-5F1F-E662-184DDC007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4AD306-06C2-C96E-D063-E51AE48B6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E90942-EBCE-8FE5-5634-C794BD392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660E-EAEE-B144-805D-13EF01B0AE88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0C3A8A-2F43-94CB-5BC9-FBD142A4A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6F4CC5-AACF-9336-6D5B-351CD643C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21A5-892D-4347-ADCA-82C1FADFE5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9384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286EA7-FE73-DE78-50A8-E77FB1CDE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489893A-E831-28F6-EAB4-0C1579258F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F51276-1897-B9F4-CAB0-1C60B19EF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660E-EAEE-B144-805D-13EF01B0AE88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15629C-5FB0-EF81-27F3-C2CF6FEC3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48CB65-D02B-BDC9-1AA9-DA1A200CD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21A5-892D-4347-ADCA-82C1FADFE5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3494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751442-F58D-C6E2-3175-AEE442148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629B15-D246-36EC-06EF-FE448149A4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7DC1E5C-2A94-2EE2-61C3-1A5DD33404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9DD9238-02A8-0DAB-D818-B002546E0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660E-EAEE-B144-805D-13EF01B0AE88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A4859D3-9F54-90CA-C565-DF5FBFA0A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ED29158-6976-C8B5-0DDE-0B7EC391F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21A5-892D-4347-ADCA-82C1FADFE5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42164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61C231-DA67-96EF-B272-F74D79BC5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6791DA-1ED0-99AA-4066-F27E0BC7D2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1FE8C9-46C8-9E0E-6884-4BCD83B63D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E52C2B7-EA12-79E2-7231-00191D931D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C890920-9713-C2DC-6486-24AFCD1BDF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5AC494F-EBCB-B493-A0C6-8B0F510D2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660E-EAEE-B144-805D-13EF01B0AE88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24592F5-3DAE-E543-C9D5-F3F92D992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73D3CB-B5A7-6B6A-D6D6-29049420F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21A5-892D-4347-ADCA-82C1FADFE5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4909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ABC21-9FCA-ABBC-3CFC-C528AA4EC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F9774F1-9704-1D0C-1F21-1A2ED175E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660E-EAEE-B144-805D-13EF01B0AE88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549CB87-0763-6E5B-9D33-BAC5FF74E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18674E9-6E89-6A85-B1F8-F1BB030C0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21A5-892D-4347-ADCA-82C1FADFE5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5987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D853194-DAAA-BBEA-D62C-5E03B4C9C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660E-EAEE-B144-805D-13EF01B0AE88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2584598-6988-B04B-17DA-0700809D4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D6B4648-E683-6006-AEAF-D76B383B6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21A5-892D-4347-ADCA-82C1FADFE5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67996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ED64AA-B75E-915B-291F-08F9946FB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ABA1F5-99C9-7284-1D83-7F1D2BA27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4E3455C-5BE3-E541-D8E0-7E7FD87CDF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E549D4D-C98C-4324-785B-F32A3CBEC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660E-EAEE-B144-805D-13EF01B0AE88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CAB4297-4DDE-1A4C-A06C-E25392A03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263E66A-0D2B-02DF-3D98-35FD6745F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21A5-892D-4347-ADCA-82C1FADFE5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521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7594E5-D2FE-6BDF-3217-E617EC01D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4737E9-FF76-403E-0660-D87E40D8F1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F71096A-82C1-2145-4C36-2635FFD59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3DF76C-2E56-81B5-A305-D27ECAC9C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660E-EAEE-B144-805D-13EF01B0AE88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E32EC99-FD02-DBF1-69B3-D897797D3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767C2A-7CAA-BECE-5CFE-331C5C93A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321A5-892D-4347-ADCA-82C1FADFE5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625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F1FED0E-47EF-C8A9-4FB0-D3C97B141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67B515-B6E1-D397-8449-62331FE843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B00511-50B4-54E6-403C-B03B7B6D86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18660E-EAEE-B144-805D-13EF01B0AE88}" type="datetimeFigureOut">
              <a:rPr lang="es-CO" smtClean="0"/>
              <a:t>24/06/2026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CE5EA5-A5C2-EC1D-2560-2AEACB83AD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0F6EDE-7D01-5F6E-1340-3739AD7F7D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A321A5-892D-4347-ADCA-82C1FADFE5F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96009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6CB85E4-BF57-1FDE-6A0B-51C2B985FA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320040"/>
            <a:ext cx="6692827" cy="3892669"/>
          </a:xfrm>
        </p:spPr>
        <p:txBody>
          <a:bodyPr>
            <a:normAutofit/>
          </a:bodyPr>
          <a:lstStyle/>
          <a:p>
            <a:pPr algn="l"/>
            <a:r>
              <a:rPr lang="es-CO" sz="5600" b="1" i="1"/>
              <a:t>EN LA BÚSQUEDA DE UNA RELACIÓN ENTRE EDUCACIÓN Y DESARROLLO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17BA257-234B-14D7-547B-95230CC410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631161"/>
            <a:ext cx="6692827" cy="1569486"/>
          </a:xfrm>
        </p:spPr>
        <p:txBody>
          <a:bodyPr>
            <a:normAutofit/>
          </a:bodyPr>
          <a:lstStyle/>
          <a:p>
            <a:pPr algn="l"/>
            <a:r>
              <a:rPr lang="es-CO" sz="1000" dirty="0"/>
              <a:t>ENUNCIACIONES Y RESIGNIFICACIONES</a:t>
            </a:r>
          </a:p>
          <a:p>
            <a:pPr algn="l"/>
            <a:r>
              <a:rPr lang="es-CO" sz="1000" dirty="0"/>
              <a:t>Juan Mauricio Arias Giraldo</a:t>
            </a:r>
          </a:p>
          <a:p>
            <a:pPr algn="l"/>
            <a:r>
              <a:rPr lang="es-CO" sz="1000" dirty="0"/>
              <a:t>Director Corporación Equidad para el Desarrollo – EQUIDE</a:t>
            </a:r>
          </a:p>
          <a:p>
            <a:pPr algn="l"/>
            <a:r>
              <a:rPr lang="es-CO" sz="1000" dirty="0"/>
              <a:t>Junio 18 de 2026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FCCECAD-6994-B1B7-AF74-70C2AF05F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1544" y="690655"/>
            <a:ext cx="4087368" cy="52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809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A87886-8185-A247-0698-821D4AF28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Lo que persiste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50E67FA-6D50-4B25-5863-6FC4DE89C4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307770"/>
            <a:ext cx="11775509" cy="268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858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043D94-E4D1-DE61-7EAC-B1DE00C17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b="1" dirty="0"/>
              <a:t>Contexto y contextualizaciones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3997B5B-B3DD-239B-25C8-B14B9C28BC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034" y="1180551"/>
            <a:ext cx="3349518" cy="435133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31F4014-6051-2C6B-5D6F-C5B0ECE841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469" y="1259753"/>
            <a:ext cx="5226983" cy="301306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C2F8C56-847D-D477-18D3-0E5C9E687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050" y="4908403"/>
            <a:ext cx="3492993" cy="190180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EB35B3C-2713-9601-BA9A-073B6EF6F8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3538" y="3844938"/>
            <a:ext cx="2372694" cy="301306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BB8A3E5-7DE7-6523-1657-C5B57E6C38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554" y="4461221"/>
            <a:ext cx="2429428" cy="234898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D1D14DD-45C2-DEF2-C441-1372C07135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9931" y="1338181"/>
            <a:ext cx="2568538" cy="357022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ABA9AE8-0B18-811F-CB7C-47769A914D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28293" y="3123292"/>
            <a:ext cx="2472153" cy="376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2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89B6FFCB-3089-B5A8-84F7-9643ED31E1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626680"/>
            <a:ext cx="11658600" cy="215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18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3062723-6941-4ABE-8146-AC6FA530B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17859B3-4C91-478D-929D-BB6433F90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694AAE7-F618-D209-4632-B448CB9FA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40602"/>
            <a:ext cx="3093720" cy="1645920"/>
          </a:xfrm>
        </p:spPr>
        <p:txBody>
          <a:bodyPr>
            <a:normAutofit/>
          </a:bodyPr>
          <a:lstStyle/>
          <a:p>
            <a:r>
              <a:rPr lang="es-CO" sz="2600"/>
              <a:t>Primeras enunciaciones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387284A-40FC-8DFE-3849-6A2BBB0147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3" b="17530"/>
          <a:stretch>
            <a:fillRect/>
          </a:stretch>
        </p:blipFill>
        <p:spPr>
          <a:xfrm>
            <a:off x="20" y="-13"/>
            <a:ext cx="2926060" cy="400507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9746B57-E497-1CB2-19F4-B9AB2AB64D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01" r="-1" b="12706"/>
          <a:stretch>
            <a:fillRect/>
          </a:stretch>
        </p:blipFill>
        <p:spPr>
          <a:xfrm>
            <a:off x="3077487" y="8"/>
            <a:ext cx="2935224" cy="40050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C8D7429-C44F-5F39-BE74-0A58766A41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556" r="-1" b="-1"/>
          <a:stretch>
            <a:fillRect/>
          </a:stretch>
        </p:blipFill>
        <p:spPr>
          <a:xfrm>
            <a:off x="6174474" y="13"/>
            <a:ext cx="2935224" cy="400507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7D4117C-1BA1-EBFA-5C64-65B8C83345B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" b="5852"/>
          <a:stretch>
            <a:fillRect/>
          </a:stretch>
        </p:blipFill>
        <p:spPr>
          <a:xfrm>
            <a:off x="9256776" y="-9"/>
            <a:ext cx="2935224" cy="400507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283FBD2-A663-469F-855C-06D86E3C1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1279FC-7441-4E55-B082-2774E6316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411220" y="525441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7DFA8F5-22B2-861C-5D80-DD257BDC8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0266" y="4440602"/>
            <a:ext cx="7104188" cy="1645920"/>
          </a:xfrm>
        </p:spPr>
        <p:txBody>
          <a:bodyPr anchor="ctr">
            <a:normAutofit/>
          </a:bodyPr>
          <a:lstStyle/>
          <a:p>
            <a:r>
              <a:rPr lang="es-CO" sz="1800" b="1" i="1" dirty="0"/>
              <a:t>De las competencias a las potencialidades</a:t>
            </a:r>
          </a:p>
          <a:p>
            <a:r>
              <a:rPr lang="es-CO" sz="1800" b="1" i="1" dirty="0"/>
              <a:t>De las potencialidades a las libertades</a:t>
            </a:r>
          </a:p>
          <a:p>
            <a:r>
              <a:rPr lang="es-CO" sz="1800" b="1" i="1" dirty="0"/>
              <a:t>De las libertades a las capacidades</a:t>
            </a:r>
          </a:p>
        </p:txBody>
      </p:sp>
    </p:spTree>
    <p:extLst>
      <p:ext uri="{BB962C8B-B14F-4D97-AF65-F5344CB8AC3E}">
        <p14:creationId xmlns:p14="http://schemas.microsoft.com/office/powerpoint/2010/main" val="4081091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CB4D3B3-33C1-4024-DA3B-F29F19C74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Primeras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resignificaciones</a:t>
            </a: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B40BD07-4533-9BEF-64C4-0B558CA6DA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639591"/>
            <a:ext cx="5795497" cy="603697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203F81B-B175-08F8-D389-6243C585EB87}"/>
              </a:ext>
            </a:extLst>
          </p:cNvPr>
          <p:cNvSpPr txBox="1"/>
          <p:nvPr/>
        </p:nvSpPr>
        <p:spPr>
          <a:xfrm>
            <a:off x="1046397" y="3886292"/>
            <a:ext cx="41143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400" b="1" i="1" dirty="0"/>
              <a:t>De una educación en el  desarrollo humano al cuidado consciente de la vida.</a:t>
            </a:r>
          </a:p>
        </p:txBody>
      </p:sp>
    </p:spTree>
    <p:extLst>
      <p:ext uri="{BB962C8B-B14F-4D97-AF65-F5344CB8AC3E}">
        <p14:creationId xmlns:p14="http://schemas.microsoft.com/office/powerpoint/2010/main" val="4281326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71</Words>
  <Application>Microsoft Office PowerPoint</Application>
  <PresentationFormat>Panorámica</PresentationFormat>
  <Paragraphs>13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Tema de Office</vt:lpstr>
      <vt:lpstr>EN LA BÚSQUEDA DE UNA RELACIÓN ENTRE EDUCACIÓN Y DESARROLLO</vt:lpstr>
      <vt:lpstr>Lo que persiste</vt:lpstr>
      <vt:lpstr>Contexto y contextualizaciones</vt:lpstr>
      <vt:lpstr>Presentación de PowerPoint</vt:lpstr>
      <vt:lpstr>Primeras enunciaciones</vt:lpstr>
      <vt:lpstr>Primeras resignificaciones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Mauricio Arias Giraldo</dc:creator>
  <cp:lastModifiedBy>Aprendiz Tecnicos Laborales</cp:lastModifiedBy>
  <cp:revision>1</cp:revision>
  <dcterms:created xsi:type="dcterms:W3CDTF">2026-06-18T09:55:24Z</dcterms:created>
  <dcterms:modified xsi:type="dcterms:W3CDTF">2026-06-24T14:42:51Z</dcterms:modified>
</cp:coreProperties>
</file>