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082668-1135-4874-A95F-597256778E36}" v="2" dt="2025-11-11T19:05:28.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8" d="100"/>
          <a:sy n="58" d="100"/>
        </p:scale>
        <p:origin x="94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ustín García Monsalve" userId="42310b1f-62f4-4c82-9f7f-b43e01fb642d" providerId="ADAL" clId="{57B5A244-49CE-48B4-80F1-089409F03CC7}"/>
    <pc:docChg chg="undo custSel addSld modSld">
      <pc:chgData name="Agustín García Monsalve" userId="42310b1f-62f4-4c82-9f7f-b43e01fb642d" providerId="ADAL" clId="{57B5A244-49CE-48B4-80F1-089409F03CC7}" dt="2025-11-11T19:22:09.406" v="2356" actId="313"/>
      <pc:docMkLst>
        <pc:docMk/>
      </pc:docMkLst>
      <pc:sldChg chg="modSp mod">
        <pc:chgData name="Agustín García Monsalve" userId="42310b1f-62f4-4c82-9f7f-b43e01fb642d" providerId="ADAL" clId="{57B5A244-49CE-48B4-80F1-089409F03CC7}" dt="2025-11-11T19:22:09.406" v="2356" actId="313"/>
        <pc:sldMkLst>
          <pc:docMk/>
          <pc:sldMk cId="577155713" sldId="256"/>
        </pc:sldMkLst>
        <pc:spChg chg="mod">
          <ac:chgData name="Agustín García Monsalve" userId="42310b1f-62f4-4c82-9f7f-b43e01fb642d" providerId="ADAL" clId="{57B5A244-49CE-48B4-80F1-089409F03CC7}" dt="2025-11-11T19:22:09.406" v="2356" actId="313"/>
          <ac:spMkLst>
            <pc:docMk/>
            <pc:sldMk cId="577155713" sldId="256"/>
            <ac:spMk id="4" creationId="{FE0290D5-51B1-4A56-B079-CCF351B81EF3}"/>
          </ac:spMkLst>
        </pc:spChg>
      </pc:sldChg>
      <pc:sldChg chg="modSp mod">
        <pc:chgData name="Agustín García Monsalve" userId="42310b1f-62f4-4c82-9f7f-b43e01fb642d" providerId="ADAL" clId="{57B5A244-49CE-48B4-80F1-089409F03CC7}" dt="2025-11-11T18:51:09.018" v="2011" actId="20577"/>
        <pc:sldMkLst>
          <pc:docMk/>
          <pc:sldMk cId="3919760508" sldId="257"/>
        </pc:sldMkLst>
        <pc:spChg chg="mod">
          <ac:chgData name="Agustín García Monsalve" userId="42310b1f-62f4-4c82-9f7f-b43e01fb642d" providerId="ADAL" clId="{57B5A244-49CE-48B4-80F1-089409F03CC7}" dt="2025-11-10T13:06:20.466" v="1553" actId="14100"/>
          <ac:spMkLst>
            <pc:docMk/>
            <pc:sldMk cId="3919760508" sldId="257"/>
            <ac:spMk id="4" creationId="{A562EB6B-4AFD-9A66-CF0C-47E31DC3D96A}"/>
          </ac:spMkLst>
        </pc:spChg>
        <pc:spChg chg="mod">
          <ac:chgData name="Agustín García Monsalve" userId="42310b1f-62f4-4c82-9f7f-b43e01fb642d" providerId="ADAL" clId="{57B5A244-49CE-48B4-80F1-089409F03CC7}" dt="2025-11-11T18:51:09.018" v="2011" actId="20577"/>
          <ac:spMkLst>
            <pc:docMk/>
            <pc:sldMk cId="3919760508" sldId="257"/>
            <ac:spMk id="6" creationId="{F883F99C-B161-D0CD-9C6D-EFE25F802FED}"/>
          </ac:spMkLst>
        </pc:spChg>
      </pc:sldChg>
      <pc:sldChg chg="modSp mod">
        <pc:chgData name="Agustín García Monsalve" userId="42310b1f-62f4-4c82-9f7f-b43e01fb642d" providerId="ADAL" clId="{57B5A244-49CE-48B4-80F1-089409F03CC7}" dt="2025-11-11T19:02:40.052" v="2262" actId="113"/>
        <pc:sldMkLst>
          <pc:docMk/>
          <pc:sldMk cId="2279352138" sldId="258"/>
        </pc:sldMkLst>
        <pc:spChg chg="mod">
          <ac:chgData name="Agustín García Monsalve" userId="42310b1f-62f4-4c82-9f7f-b43e01fb642d" providerId="ADAL" clId="{57B5A244-49CE-48B4-80F1-089409F03CC7}" dt="2025-11-10T13:11:17.586" v="1679" actId="1076"/>
          <ac:spMkLst>
            <pc:docMk/>
            <pc:sldMk cId="2279352138" sldId="258"/>
            <ac:spMk id="4" creationId="{7B2DEEB6-FB7B-B733-F0B6-7A4AC1421E2F}"/>
          </ac:spMkLst>
        </pc:spChg>
        <pc:spChg chg="mod">
          <ac:chgData name="Agustín García Monsalve" userId="42310b1f-62f4-4c82-9f7f-b43e01fb642d" providerId="ADAL" clId="{57B5A244-49CE-48B4-80F1-089409F03CC7}" dt="2025-11-11T19:02:40.052" v="2262" actId="113"/>
          <ac:spMkLst>
            <pc:docMk/>
            <pc:sldMk cId="2279352138" sldId="258"/>
            <ac:spMk id="6" creationId="{1F761492-4474-E043-27E8-9A35C4916149}"/>
          </ac:spMkLst>
        </pc:spChg>
      </pc:sldChg>
      <pc:sldChg chg="modSp mod">
        <pc:chgData name="Agustín García Monsalve" userId="42310b1f-62f4-4c82-9f7f-b43e01fb642d" providerId="ADAL" clId="{57B5A244-49CE-48B4-80F1-089409F03CC7}" dt="2025-11-10T13:46:41.977" v="1827" actId="20577"/>
        <pc:sldMkLst>
          <pc:docMk/>
          <pc:sldMk cId="3923530029" sldId="259"/>
        </pc:sldMkLst>
        <pc:spChg chg="mod">
          <ac:chgData name="Agustín García Monsalve" userId="42310b1f-62f4-4c82-9f7f-b43e01fb642d" providerId="ADAL" clId="{57B5A244-49CE-48B4-80F1-089409F03CC7}" dt="2025-11-06T12:15:41.779" v="977" actId="2711"/>
          <ac:spMkLst>
            <pc:docMk/>
            <pc:sldMk cId="3923530029" sldId="259"/>
            <ac:spMk id="4" creationId="{4FD1B76F-2C24-3E01-0105-2AB040A95A77}"/>
          </ac:spMkLst>
        </pc:spChg>
        <pc:spChg chg="mod">
          <ac:chgData name="Agustín García Monsalve" userId="42310b1f-62f4-4c82-9f7f-b43e01fb642d" providerId="ADAL" clId="{57B5A244-49CE-48B4-80F1-089409F03CC7}" dt="2025-11-10T13:46:41.977" v="1827" actId="20577"/>
          <ac:spMkLst>
            <pc:docMk/>
            <pc:sldMk cId="3923530029" sldId="259"/>
            <ac:spMk id="6" creationId="{6A648DFC-A65A-7E64-13C0-1405A4CA9653}"/>
          </ac:spMkLst>
        </pc:spChg>
        <pc:picChg chg="mod">
          <ac:chgData name="Agustín García Monsalve" userId="42310b1f-62f4-4c82-9f7f-b43e01fb642d" providerId="ADAL" clId="{57B5A244-49CE-48B4-80F1-089409F03CC7}" dt="2025-11-05T18:52:55.426" v="611" actId="1076"/>
          <ac:picMkLst>
            <pc:docMk/>
            <pc:sldMk cId="3923530029" sldId="259"/>
            <ac:picMk id="5" creationId="{3AB797B5-A439-6356-6F14-066FA4915BE0}"/>
          </ac:picMkLst>
        </pc:picChg>
      </pc:sldChg>
      <pc:sldChg chg="modSp mod">
        <pc:chgData name="Agustín García Monsalve" userId="42310b1f-62f4-4c82-9f7f-b43e01fb642d" providerId="ADAL" clId="{57B5A244-49CE-48B4-80F1-089409F03CC7}" dt="2025-11-11T19:07:30.727" v="2328" actId="20577"/>
        <pc:sldMkLst>
          <pc:docMk/>
          <pc:sldMk cId="2669352799" sldId="260"/>
        </pc:sldMkLst>
        <pc:spChg chg="mod">
          <ac:chgData name="Agustín García Monsalve" userId="42310b1f-62f4-4c82-9f7f-b43e01fb642d" providerId="ADAL" clId="{57B5A244-49CE-48B4-80F1-089409F03CC7}" dt="2025-11-06T12:40:59.789" v="1367" actId="1076"/>
          <ac:spMkLst>
            <pc:docMk/>
            <pc:sldMk cId="2669352799" sldId="260"/>
            <ac:spMk id="4" creationId="{DA86790F-7217-E126-4DFA-D7A7DC37FC53}"/>
          </ac:spMkLst>
        </pc:spChg>
        <pc:spChg chg="mod">
          <ac:chgData name="Agustín García Monsalve" userId="42310b1f-62f4-4c82-9f7f-b43e01fb642d" providerId="ADAL" clId="{57B5A244-49CE-48B4-80F1-089409F03CC7}" dt="2025-11-11T19:07:30.727" v="2328" actId="20577"/>
          <ac:spMkLst>
            <pc:docMk/>
            <pc:sldMk cId="2669352799" sldId="260"/>
            <ac:spMk id="6" creationId="{53236717-C425-AD65-A705-EE6B9D7BA69F}"/>
          </ac:spMkLst>
        </pc:spChg>
      </pc:sldChg>
      <pc:sldChg chg="addSp delSp modSp add mod">
        <pc:chgData name="Agustín García Monsalve" userId="42310b1f-62f4-4c82-9f7f-b43e01fb642d" providerId="ADAL" clId="{57B5A244-49CE-48B4-80F1-089409F03CC7}" dt="2025-11-11T19:00:12.246" v="2092" actId="1076"/>
        <pc:sldMkLst>
          <pc:docMk/>
          <pc:sldMk cId="646519739" sldId="261"/>
        </pc:sldMkLst>
        <pc:picChg chg="add del mod">
          <ac:chgData name="Agustín García Monsalve" userId="42310b1f-62f4-4c82-9f7f-b43e01fb642d" providerId="ADAL" clId="{57B5A244-49CE-48B4-80F1-089409F03CC7}" dt="2025-11-11T18:59:24.634" v="2080" actId="478"/>
          <ac:picMkLst>
            <pc:docMk/>
            <pc:sldMk cId="646519739" sldId="261"/>
            <ac:picMk id="4" creationId="{4AEDBE4B-62AF-F540-4238-60EA03B029A9}"/>
          </ac:picMkLst>
        </pc:picChg>
        <pc:picChg chg="add mod">
          <ac:chgData name="Agustín García Monsalve" userId="42310b1f-62f4-4c82-9f7f-b43e01fb642d" providerId="ADAL" clId="{57B5A244-49CE-48B4-80F1-089409F03CC7}" dt="2025-11-11T19:00:12.246" v="2092" actId="1076"/>
          <ac:picMkLst>
            <pc:docMk/>
            <pc:sldMk cId="646519739" sldId="261"/>
            <ac:picMk id="7" creationId="{F62F80F7-D2DD-0BAA-F625-1A0FC55D037E}"/>
          </ac:picMkLst>
        </pc:picChg>
        <pc:picChg chg="add del mod">
          <ac:chgData name="Agustín García Monsalve" userId="42310b1f-62f4-4c82-9f7f-b43e01fb642d" providerId="ADAL" clId="{57B5A244-49CE-48B4-80F1-089409F03CC7}" dt="2025-11-10T18:11:45.538" v="1828" actId="21"/>
          <ac:picMkLst>
            <pc:docMk/>
            <pc:sldMk cId="646519739" sldId="261"/>
            <ac:picMk id="11" creationId="{0B1F791A-AF3C-70A9-6A18-E431AA7B861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511F61-8E41-4607-8E5C-C602947FE9D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03E5229-3F98-411D-9211-5D8D7CB0E4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9B197756-52C8-4B48-A869-5926439F1BA2}"/>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5" name="Marcador de pie de página 4">
            <a:extLst>
              <a:ext uri="{FF2B5EF4-FFF2-40B4-BE49-F238E27FC236}">
                <a16:creationId xmlns:a16="http://schemas.microsoft.com/office/drawing/2014/main" id="{DB831D9D-2508-4460-9409-C4E550D55E0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5D1C1F1-CDC0-4886-B6F3-41B41957CE79}"/>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3019759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1A1A3C-1916-403C-9E54-851E1E1D35B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36AE5BF-B4EE-41D8-9859-ABD7D4C76B7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D9E87E5-9F89-4014-9548-EFC3CDBAE8D7}"/>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5" name="Marcador de pie de página 4">
            <a:extLst>
              <a:ext uri="{FF2B5EF4-FFF2-40B4-BE49-F238E27FC236}">
                <a16:creationId xmlns:a16="http://schemas.microsoft.com/office/drawing/2014/main" id="{1E3A2B88-7FAD-4F1B-B6EF-5DFBDD0737E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E471203-8F2B-4961-B381-A920C4EEE1A1}"/>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1909453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8D0146-D06E-4D8A-ADDC-93CB5814542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DD9E9DB-10E9-4AF1-B303-D8FD99A89D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EEFDBD0-3677-4003-9F48-0BFBD2B2A516}"/>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5" name="Marcador de pie de página 4">
            <a:extLst>
              <a:ext uri="{FF2B5EF4-FFF2-40B4-BE49-F238E27FC236}">
                <a16:creationId xmlns:a16="http://schemas.microsoft.com/office/drawing/2014/main" id="{301612EE-147F-4A7B-B3CE-732A984F0F7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372E0BA-3056-4E2A-A6F5-B84A63C4BC98}"/>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848897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544607-2EEC-4058-99EA-E9741C60466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32FE278-C028-4758-ACBE-1813C9EB99F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15F53660-DED4-4067-8FDA-B3D79C45DD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20252688-4747-4EA9-A84F-1FEF0F7D845A}"/>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6" name="Marcador de pie de página 5">
            <a:extLst>
              <a:ext uri="{FF2B5EF4-FFF2-40B4-BE49-F238E27FC236}">
                <a16:creationId xmlns:a16="http://schemas.microsoft.com/office/drawing/2014/main" id="{EBC77D09-78D3-4CE3-8ADE-12F8A94D3A0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9C42BF9-379B-442A-940D-70194CD2090A}"/>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4017079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3E386-0BD3-4B35-9A00-BDDB8AED4BA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E5222D2-30EC-43E3-BFE6-1F03E33C50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6374A7-B784-4A1A-9BB3-66B03D2D736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44442F04-176D-4A58-9392-CBBF5D679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966F175-E15D-4C82-84EB-B7874D35FC5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ADF5D7FE-1344-4F97-B079-9563D0E519ED}"/>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8" name="Marcador de pie de página 7">
            <a:extLst>
              <a:ext uri="{FF2B5EF4-FFF2-40B4-BE49-F238E27FC236}">
                <a16:creationId xmlns:a16="http://schemas.microsoft.com/office/drawing/2014/main" id="{D21416AB-C723-4248-9FE9-B4AA87A6020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23A6AC70-9671-46F5-AC8D-A5DF38DEC9C0}"/>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1180306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53F37B-5B0F-46C7-8E09-DD1F610EB8C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9CFDFF93-B994-4533-AD91-A27A80538847}"/>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4" name="Marcador de pie de página 3">
            <a:extLst>
              <a:ext uri="{FF2B5EF4-FFF2-40B4-BE49-F238E27FC236}">
                <a16:creationId xmlns:a16="http://schemas.microsoft.com/office/drawing/2014/main" id="{BCEED2FC-E4CA-4081-8E06-B5CA0F33AF34}"/>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94FCC7B5-A3FE-4070-89D8-DC2CD5DFB353}"/>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3064234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C4E3011-C608-470A-8D7D-A1366C8F526F}"/>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3" name="Marcador de pie de página 2">
            <a:extLst>
              <a:ext uri="{FF2B5EF4-FFF2-40B4-BE49-F238E27FC236}">
                <a16:creationId xmlns:a16="http://schemas.microsoft.com/office/drawing/2014/main" id="{915EF137-46D7-4EB8-8744-ECE3CC0F25F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9BD7127D-31DA-475B-816C-2D4AE00E53E3}"/>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2958387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937DDB-B48C-4550-A925-6C7B3EEF43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4C2909F-DDA6-4C30-A76D-3147D9C205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492371BD-2FFB-4566-ADEA-ACD99C01F3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7C89B88-449A-49EF-A7CC-5BF283D396CB}"/>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6" name="Marcador de pie de página 5">
            <a:extLst>
              <a:ext uri="{FF2B5EF4-FFF2-40B4-BE49-F238E27FC236}">
                <a16:creationId xmlns:a16="http://schemas.microsoft.com/office/drawing/2014/main" id="{387F74D1-9B77-449A-91E7-CBBA47B1C15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EBB0C76-E884-4D0A-A51C-7BCBE4A76BFE}"/>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2799461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1A951C-3D33-449B-AB36-133854ED05B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30A18138-E387-46EE-AE8D-84967CF78E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B6CDBB2-8658-4E26-A229-1F870F07C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2F8373C-6DD2-4256-860F-2F3DE1DA3C23}"/>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6" name="Marcador de pie de página 5">
            <a:extLst>
              <a:ext uri="{FF2B5EF4-FFF2-40B4-BE49-F238E27FC236}">
                <a16:creationId xmlns:a16="http://schemas.microsoft.com/office/drawing/2014/main" id="{0D62CC5E-4AE1-4585-BD10-FD3D42293E0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D450BD6-F078-4A37-AA93-E0A0D22F2BDC}"/>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115290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D8C124-7FDF-4D46-BAE3-F4A6D4A4CF2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1A30D22-52BB-4405-9D2C-59243AC647B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1BA96DB-5EA4-46E3-96EF-67D74E5B996A}"/>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5" name="Marcador de pie de página 4">
            <a:extLst>
              <a:ext uri="{FF2B5EF4-FFF2-40B4-BE49-F238E27FC236}">
                <a16:creationId xmlns:a16="http://schemas.microsoft.com/office/drawing/2014/main" id="{9F3D98B6-904E-4BB8-ABCE-6ABBF59C8F8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A58B2DE-08EE-4417-8E44-1F4592D7782D}"/>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264363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31FE66A-9458-485B-823D-1667F4CB6AF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ED8F06E-FC91-44AB-B8AB-FD9E490075E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0D2AAB8-EDEA-4A10-B95E-C84565550CE0}"/>
              </a:ext>
            </a:extLst>
          </p:cNvPr>
          <p:cNvSpPr>
            <a:spLocks noGrp="1"/>
          </p:cNvSpPr>
          <p:nvPr>
            <p:ph type="dt" sz="half" idx="10"/>
          </p:nvPr>
        </p:nvSpPr>
        <p:spPr/>
        <p:txBody>
          <a:bodyPr/>
          <a:lstStyle/>
          <a:p>
            <a:fld id="{316A8516-6181-4E73-A71B-2C84B5A23355}" type="datetimeFigureOut">
              <a:rPr lang="es-CO" smtClean="0"/>
              <a:t>11/11/2025</a:t>
            </a:fld>
            <a:endParaRPr lang="es-CO"/>
          </a:p>
        </p:txBody>
      </p:sp>
      <p:sp>
        <p:nvSpPr>
          <p:cNvPr id="5" name="Marcador de pie de página 4">
            <a:extLst>
              <a:ext uri="{FF2B5EF4-FFF2-40B4-BE49-F238E27FC236}">
                <a16:creationId xmlns:a16="http://schemas.microsoft.com/office/drawing/2014/main" id="{32BC5D3A-4514-45DD-91FA-729C5E51F0D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8CE6EA9-7B97-4428-A28B-53B2C1DE8570}"/>
              </a:ext>
            </a:extLst>
          </p:cNvPr>
          <p:cNvSpPr>
            <a:spLocks noGrp="1"/>
          </p:cNvSpPr>
          <p:nvPr>
            <p:ph type="sldNum" sz="quarter" idx="12"/>
          </p:nvPr>
        </p:nvSpPr>
        <p:spPr/>
        <p:txBody>
          <a:bodyPr/>
          <a:lstStyle/>
          <a:p>
            <a:fld id="{4BA4AE01-53E0-4E45-A512-725D66CB5692}" type="slidenum">
              <a:rPr lang="es-CO" smtClean="0"/>
              <a:t>‹Nº›</a:t>
            </a:fld>
            <a:endParaRPr lang="es-CO"/>
          </a:p>
        </p:txBody>
      </p:sp>
    </p:spTree>
    <p:extLst>
      <p:ext uri="{BB962C8B-B14F-4D97-AF65-F5344CB8AC3E}">
        <p14:creationId xmlns:p14="http://schemas.microsoft.com/office/powerpoint/2010/main" val="1086810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163E051-AECE-4A6A-A5E4-AFC846FDC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47B6EC3-7297-4CC3-9535-5A12E3825B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A6CDCEB-4395-4113-9797-7F21458DB3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A8516-6181-4E73-A71B-2C84B5A23355}" type="datetimeFigureOut">
              <a:rPr lang="es-CO" smtClean="0"/>
              <a:t>11/11/2025</a:t>
            </a:fld>
            <a:endParaRPr lang="es-CO"/>
          </a:p>
        </p:txBody>
      </p:sp>
      <p:sp>
        <p:nvSpPr>
          <p:cNvPr id="5" name="Marcador de pie de página 4">
            <a:extLst>
              <a:ext uri="{FF2B5EF4-FFF2-40B4-BE49-F238E27FC236}">
                <a16:creationId xmlns:a16="http://schemas.microsoft.com/office/drawing/2014/main" id="{89E4F7DF-1A88-425F-8A1C-1A4973B4F6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633C9B77-E55A-4C0F-8087-C2C316B36F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A4AE01-53E0-4E45-A512-725D66CB5692}" type="slidenum">
              <a:rPr lang="es-CO" smtClean="0"/>
              <a:t>‹Nº›</a:t>
            </a:fld>
            <a:endParaRPr lang="es-CO"/>
          </a:p>
        </p:txBody>
      </p:sp>
    </p:spTree>
    <p:extLst>
      <p:ext uri="{BB962C8B-B14F-4D97-AF65-F5344CB8AC3E}">
        <p14:creationId xmlns:p14="http://schemas.microsoft.com/office/powerpoint/2010/main" val="4204953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A23681-E40B-4122-A3B1-3E17509B3C54}"/>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F20B9077-2450-40DF-A4A2-14131D870D64}"/>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E3540211-409B-418C-A85A-15992B27F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2760"/>
          </a:xfrm>
          <a:prstGeom prst="rect">
            <a:avLst/>
          </a:prstGeom>
        </p:spPr>
      </p:pic>
      <p:sp>
        <p:nvSpPr>
          <p:cNvPr id="4" name="CuadroTexto 3">
            <a:extLst>
              <a:ext uri="{FF2B5EF4-FFF2-40B4-BE49-F238E27FC236}">
                <a16:creationId xmlns:a16="http://schemas.microsoft.com/office/drawing/2014/main" id="{FE0290D5-51B1-4A56-B079-CCF351B81EF3}"/>
              </a:ext>
            </a:extLst>
          </p:cNvPr>
          <p:cNvSpPr txBox="1"/>
          <p:nvPr/>
        </p:nvSpPr>
        <p:spPr>
          <a:xfrm>
            <a:off x="893853" y="2017078"/>
            <a:ext cx="9935109" cy="1754326"/>
          </a:xfrm>
          <a:prstGeom prst="rect">
            <a:avLst/>
          </a:prstGeom>
          <a:noFill/>
        </p:spPr>
        <p:txBody>
          <a:bodyPr wrap="square" rtlCol="0">
            <a:spAutoFit/>
          </a:bodyPr>
          <a:lstStyle/>
          <a:p>
            <a:pPr algn="ctr"/>
            <a:r>
              <a:rPr lang="es-CO" sz="3600" b="1" dirty="0"/>
              <a:t>Síntesis base de datos Programas de Educación Superior y Educación para el Trabajo y el Desarrollo Humano en el Oriente  Noviembre 2025 </a:t>
            </a:r>
          </a:p>
        </p:txBody>
      </p:sp>
      <p:sp>
        <p:nvSpPr>
          <p:cNvPr id="6" name="CuadroTexto 5">
            <a:extLst>
              <a:ext uri="{FF2B5EF4-FFF2-40B4-BE49-F238E27FC236}">
                <a16:creationId xmlns:a16="http://schemas.microsoft.com/office/drawing/2014/main" id="{23F7D8E2-38B9-AF7E-D61F-D94B3A7EDFFE}"/>
              </a:ext>
            </a:extLst>
          </p:cNvPr>
          <p:cNvSpPr txBox="1"/>
          <p:nvPr/>
        </p:nvSpPr>
        <p:spPr>
          <a:xfrm>
            <a:off x="7048072" y="4551452"/>
            <a:ext cx="4288162" cy="830997"/>
          </a:xfrm>
          <a:prstGeom prst="rect">
            <a:avLst/>
          </a:prstGeom>
          <a:noFill/>
        </p:spPr>
        <p:txBody>
          <a:bodyPr wrap="none" rtlCol="0">
            <a:spAutoFit/>
          </a:bodyPr>
          <a:lstStyle/>
          <a:p>
            <a:r>
              <a:rPr lang="es-CO" sz="2400" b="1" dirty="0"/>
              <a:t>Agustín García Monsalve </a:t>
            </a:r>
          </a:p>
          <a:p>
            <a:r>
              <a:rPr lang="es-CO" sz="2400" b="1" dirty="0"/>
              <a:t>Universidad Católica de Oriente </a:t>
            </a:r>
          </a:p>
        </p:txBody>
      </p:sp>
    </p:spTree>
    <p:extLst>
      <p:ext uri="{BB962C8B-B14F-4D97-AF65-F5344CB8AC3E}">
        <p14:creationId xmlns:p14="http://schemas.microsoft.com/office/powerpoint/2010/main" val="57715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54C2A-1FD8-DE05-A669-302997713B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DBB9B6B-9D7D-C4C4-8BDB-5C22C2E66F11}"/>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DC916EE0-4CE9-26C8-5402-BDDFA2FE32D4}"/>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B6BAA64E-3AC7-A856-39DE-E504BF405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2760"/>
          </a:xfrm>
          <a:prstGeom prst="rect">
            <a:avLst/>
          </a:prstGeom>
        </p:spPr>
      </p:pic>
      <p:sp>
        <p:nvSpPr>
          <p:cNvPr id="4" name="CuadroTexto 3">
            <a:extLst>
              <a:ext uri="{FF2B5EF4-FFF2-40B4-BE49-F238E27FC236}">
                <a16:creationId xmlns:a16="http://schemas.microsoft.com/office/drawing/2014/main" id="{A562EB6B-4AFD-9A66-CF0C-47E31DC3D96A}"/>
              </a:ext>
            </a:extLst>
          </p:cNvPr>
          <p:cNvSpPr txBox="1"/>
          <p:nvPr/>
        </p:nvSpPr>
        <p:spPr>
          <a:xfrm>
            <a:off x="517793" y="1015682"/>
            <a:ext cx="8438920" cy="492443"/>
          </a:xfrm>
          <a:prstGeom prst="rect">
            <a:avLst/>
          </a:prstGeom>
          <a:noFill/>
        </p:spPr>
        <p:txBody>
          <a:bodyPr wrap="square" rtlCol="0">
            <a:spAutoFit/>
          </a:bodyPr>
          <a:lstStyle/>
          <a:p>
            <a:pPr algn="r"/>
            <a:r>
              <a:rPr lang="es-CO" sz="2600" b="1" dirty="0">
                <a:latin typeface="+mj-lt"/>
              </a:rPr>
              <a:t>Base de datos Programas de ES y ETDH en el Oriente  Nov. 2025 </a:t>
            </a:r>
          </a:p>
        </p:txBody>
      </p:sp>
      <p:sp>
        <p:nvSpPr>
          <p:cNvPr id="6" name="CuadroTexto 5">
            <a:extLst>
              <a:ext uri="{FF2B5EF4-FFF2-40B4-BE49-F238E27FC236}">
                <a16:creationId xmlns:a16="http://schemas.microsoft.com/office/drawing/2014/main" id="{F883F99C-B161-D0CD-9C6D-EFE25F802FED}"/>
              </a:ext>
            </a:extLst>
          </p:cNvPr>
          <p:cNvSpPr txBox="1"/>
          <p:nvPr/>
        </p:nvSpPr>
        <p:spPr>
          <a:xfrm>
            <a:off x="732892" y="1369875"/>
            <a:ext cx="9935108" cy="4493538"/>
          </a:xfrm>
          <a:prstGeom prst="rect">
            <a:avLst/>
          </a:prstGeom>
          <a:noFill/>
        </p:spPr>
        <p:txBody>
          <a:bodyPr wrap="square" rtlCol="0">
            <a:spAutoFit/>
          </a:bodyPr>
          <a:lstStyle/>
          <a:p>
            <a:r>
              <a:rPr lang="es-CO" sz="2600" b="1" dirty="0">
                <a:latin typeface="+mj-lt"/>
              </a:rPr>
              <a:t>Presentación   </a:t>
            </a:r>
          </a:p>
          <a:p>
            <a:pPr algn="just"/>
            <a:r>
              <a:rPr lang="es-CO" sz="2600" dirty="0"/>
              <a:t>En la información condensada de los programas de Educación Superior y de Educación para el Trabajo y el Desarrollo Humano en el  Oriente Antioqueño, participaron 18 Instituciones (de 37 que están presentes en el Oriente Antioqueño y  de ellas  22 que  componen la MESA de educación del Oriente MEEDUCA). Con la información se realizo base de datos para tener una tabla actualizada de la oferta académica existente en el Oriente Antioqueño, que sirva de referente de consulta y de posibilitar acciones e investigación, para seguir construyendo territorio . La información que no se condenso son pocos,  los programas que se tienen,  solo representan máximo unos 50</a:t>
            </a:r>
          </a:p>
        </p:txBody>
      </p:sp>
    </p:spTree>
    <p:extLst>
      <p:ext uri="{BB962C8B-B14F-4D97-AF65-F5344CB8AC3E}">
        <p14:creationId xmlns:p14="http://schemas.microsoft.com/office/powerpoint/2010/main" val="3919760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32D6C-B47E-C7E2-47F2-700CF5257DD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042AC8F-915B-6C84-DC1B-D4998C50EC75}"/>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8ABDC2BF-9886-9CA3-A1FF-93A512CC389F}"/>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113D1EBB-B4F0-3539-08E2-9252D85F4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2760"/>
          </a:xfrm>
          <a:prstGeom prst="rect">
            <a:avLst/>
          </a:prstGeom>
        </p:spPr>
      </p:pic>
      <p:sp>
        <p:nvSpPr>
          <p:cNvPr id="4" name="CuadroTexto 3">
            <a:extLst>
              <a:ext uri="{FF2B5EF4-FFF2-40B4-BE49-F238E27FC236}">
                <a16:creationId xmlns:a16="http://schemas.microsoft.com/office/drawing/2014/main" id="{7B2DEEB6-FB7B-B733-F0B6-7A4AC1421E2F}"/>
              </a:ext>
            </a:extLst>
          </p:cNvPr>
          <p:cNvSpPr txBox="1"/>
          <p:nvPr/>
        </p:nvSpPr>
        <p:spPr>
          <a:xfrm>
            <a:off x="-33050" y="1107757"/>
            <a:ext cx="8917969" cy="492443"/>
          </a:xfrm>
          <a:prstGeom prst="rect">
            <a:avLst/>
          </a:prstGeom>
          <a:noFill/>
        </p:spPr>
        <p:txBody>
          <a:bodyPr wrap="square" rtlCol="0">
            <a:spAutoFit/>
          </a:bodyPr>
          <a:lstStyle/>
          <a:p>
            <a:pPr algn="r"/>
            <a:r>
              <a:rPr lang="es-CO" sz="2600" b="1" dirty="0">
                <a:latin typeface="+mj-lt"/>
              </a:rPr>
              <a:t>Base de datos Programas de ES y ETDH en el Oriente  Nov. 2025 </a:t>
            </a:r>
          </a:p>
        </p:txBody>
      </p:sp>
      <p:sp>
        <p:nvSpPr>
          <p:cNvPr id="6" name="CuadroTexto 5">
            <a:extLst>
              <a:ext uri="{FF2B5EF4-FFF2-40B4-BE49-F238E27FC236}">
                <a16:creationId xmlns:a16="http://schemas.microsoft.com/office/drawing/2014/main" id="{1F761492-4474-E043-27E8-9A35C4916149}"/>
              </a:ext>
            </a:extLst>
          </p:cNvPr>
          <p:cNvSpPr txBox="1"/>
          <p:nvPr/>
        </p:nvSpPr>
        <p:spPr>
          <a:xfrm>
            <a:off x="297456" y="1765319"/>
            <a:ext cx="11413474" cy="4031873"/>
          </a:xfrm>
          <a:prstGeom prst="rect">
            <a:avLst/>
          </a:prstGeom>
          <a:noFill/>
        </p:spPr>
        <p:txBody>
          <a:bodyPr wrap="square" rtlCol="0">
            <a:spAutoFit/>
          </a:bodyPr>
          <a:lstStyle/>
          <a:p>
            <a:pPr algn="ctr"/>
            <a:r>
              <a:rPr lang="es-CO" sz="3200" b="1" dirty="0">
                <a:latin typeface="+mj-lt"/>
              </a:rPr>
              <a:t>Generalidades    </a:t>
            </a:r>
          </a:p>
          <a:p>
            <a:r>
              <a:rPr lang="es-CO" sz="3200" b="1" dirty="0"/>
              <a:t>Instituciones encuestadas: </a:t>
            </a:r>
            <a:r>
              <a:rPr lang="es-CO" sz="3200" dirty="0"/>
              <a:t>18</a:t>
            </a:r>
          </a:p>
          <a:p>
            <a:r>
              <a:rPr lang="es-CO" sz="3200" b="1" dirty="0"/>
              <a:t>Instituciones ES y IETDH presentes en el OA</a:t>
            </a:r>
            <a:r>
              <a:rPr lang="es-CO" sz="3200" dirty="0"/>
              <a:t>: 37</a:t>
            </a:r>
          </a:p>
          <a:p>
            <a:r>
              <a:rPr lang="es-CO" sz="3200" b="1" dirty="0"/>
              <a:t>Instituciones de donde se solicitó la información:</a:t>
            </a:r>
            <a:r>
              <a:rPr lang="es-CO" sz="3200" dirty="0"/>
              <a:t> 18 Instituciones de ES y IETDH del Oriente, todas pertenecientes a MEEDUCA </a:t>
            </a:r>
          </a:p>
          <a:p>
            <a:r>
              <a:rPr lang="es-CO" sz="3200" b="1" dirty="0"/>
              <a:t>Programas existentes en el OA: </a:t>
            </a:r>
            <a:r>
              <a:rPr lang="es-CO" sz="3200" dirty="0"/>
              <a:t>313 programas </a:t>
            </a:r>
          </a:p>
          <a:p>
            <a:pPr algn="just"/>
            <a:r>
              <a:rPr lang="es-CO" sz="3200" b="1" dirty="0"/>
              <a:t>Municipios del Oriente Antioqueño donde se ofertan los  programas :</a:t>
            </a:r>
            <a:r>
              <a:rPr lang="es-CO" sz="3200" dirty="0"/>
              <a:t> los 23</a:t>
            </a:r>
          </a:p>
        </p:txBody>
      </p:sp>
    </p:spTree>
    <p:extLst>
      <p:ext uri="{BB962C8B-B14F-4D97-AF65-F5344CB8AC3E}">
        <p14:creationId xmlns:p14="http://schemas.microsoft.com/office/powerpoint/2010/main" val="2279352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295DA-9949-5954-FBB2-EE97A96CDEF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80FADA5-32D4-C3BE-215C-5BEB4213E0AF}"/>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A4D2B23F-C5F1-3A89-2C23-E4DA543E6792}"/>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B330559E-5FBF-A681-172F-ED7C092BB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2760"/>
          </a:xfrm>
          <a:prstGeom prst="rect">
            <a:avLst/>
          </a:prstGeom>
        </p:spPr>
      </p:pic>
      <p:pic>
        <p:nvPicPr>
          <p:cNvPr id="7" name="Imagen 6" descr="Gráfico&#10;&#10;El contenido generado por IA puede ser incorrecto.">
            <a:extLst>
              <a:ext uri="{FF2B5EF4-FFF2-40B4-BE49-F238E27FC236}">
                <a16:creationId xmlns:a16="http://schemas.microsoft.com/office/drawing/2014/main" id="{F62F80F7-D2DD-0BAA-F625-1A0FC55D03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1137"/>
            <a:ext cx="8009263" cy="4734500"/>
          </a:xfrm>
          <a:prstGeom prst="rect">
            <a:avLst/>
          </a:prstGeom>
        </p:spPr>
      </p:pic>
    </p:spTree>
    <p:extLst>
      <p:ext uri="{BB962C8B-B14F-4D97-AF65-F5344CB8AC3E}">
        <p14:creationId xmlns:p14="http://schemas.microsoft.com/office/powerpoint/2010/main" val="64651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9E6E3-F052-F49A-988E-AE26B8902B2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E08ACDA-1E0C-DB0C-BF4B-20C78BD74B9B}"/>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46CA0372-4EDF-668D-807C-13A894D7F358}"/>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3AB797B5-A439-6356-6F14-066FA4915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
            <a:ext cx="12192000" cy="6842760"/>
          </a:xfrm>
          <a:prstGeom prst="rect">
            <a:avLst/>
          </a:prstGeom>
        </p:spPr>
      </p:pic>
      <p:sp>
        <p:nvSpPr>
          <p:cNvPr id="4" name="CuadroTexto 3">
            <a:extLst>
              <a:ext uri="{FF2B5EF4-FFF2-40B4-BE49-F238E27FC236}">
                <a16:creationId xmlns:a16="http://schemas.microsoft.com/office/drawing/2014/main" id="{4FD1B76F-2C24-3E01-0105-2AB040A95A77}"/>
              </a:ext>
            </a:extLst>
          </p:cNvPr>
          <p:cNvSpPr txBox="1"/>
          <p:nvPr/>
        </p:nvSpPr>
        <p:spPr>
          <a:xfrm>
            <a:off x="-1" y="1205886"/>
            <a:ext cx="8938517" cy="492443"/>
          </a:xfrm>
          <a:prstGeom prst="rect">
            <a:avLst/>
          </a:prstGeom>
          <a:noFill/>
        </p:spPr>
        <p:txBody>
          <a:bodyPr wrap="square" rtlCol="0">
            <a:spAutoFit/>
          </a:bodyPr>
          <a:lstStyle/>
          <a:p>
            <a:pPr algn="r"/>
            <a:r>
              <a:rPr lang="es-CO" sz="2600" b="1" dirty="0">
                <a:latin typeface="+mj-lt"/>
              </a:rPr>
              <a:t>Base de datos Programas de ES y ETDH en el Oriente  Nov. 2025 </a:t>
            </a:r>
          </a:p>
        </p:txBody>
      </p:sp>
      <p:sp>
        <p:nvSpPr>
          <p:cNvPr id="6" name="CuadroTexto 5">
            <a:extLst>
              <a:ext uri="{FF2B5EF4-FFF2-40B4-BE49-F238E27FC236}">
                <a16:creationId xmlns:a16="http://schemas.microsoft.com/office/drawing/2014/main" id="{6A648DFC-A65A-7E64-13C0-1405A4CA9653}"/>
              </a:ext>
            </a:extLst>
          </p:cNvPr>
          <p:cNvSpPr txBox="1"/>
          <p:nvPr/>
        </p:nvSpPr>
        <p:spPr>
          <a:xfrm>
            <a:off x="531494" y="1996674"/>
            <a:ext cx="9935108" cy="3416320"/>
          </a:xfrm>
          <a:prstGeom prst="rect">
            <a:avLst/>
          </a:prstGeom>
          <a:noFill/>
        </p:spPr>
        <p:txBody>
          <a:bodyPr wrap="square" rtlCol="0">
            <a:spAutoFit/>
          </a:bodyPr>
          <a:lstStyle/>
          <a:p>
            <a:pPr algn="ctr"/>
            <a:r>
              <a:rPr lang="es-CO" sz="3600" b="1" dirty="0">
                <a:latin typeface="+mj-lt"/>
              </a:rPr>
              <a:t>Nivel de  Formación   </a:t>
            </a:r>
          </a:p>
          <a:p>
            <a:r>
              <a:rPr lang="es-CO" sz="3600" b="1" dirty="0"/>
              <a:t>Instituciones encuestadas: </a:t>
            </a:r>
            <a:r>
              <a:rPr lang="es-CO" sz="3600" dirty="0"/>
              <a:t>18</a:t>
            </a:r>
          </a:p>
          <a:p>
            <a:r>
              <a:rPr lang="es-CO" sz="3600" b="1" dirty="0"/>
              <a:t>Cantidad de Programas en El Oriente: </a:t>
            </a:r>
            <a:r>
              <a:rPr lang="es-CO" sz="3600" dirty="0"/>
              <a:t>313 – 100% </a:t>
            </a:r>
          </a:p>
          <a:p>
            <a:r>
              <a:rPr lang="es-CO" sz="3600" b="1" dirty="0"/>
              <a:t>Programas Tecnicos:                                 </a:t>
            </a:r>
            <a:r>
              <a:rPr lang="es-CO" sz="3600" dirty="0"/>
              <a:t>137  -  43.8%</a:t>
            </a:r>
          </a:p>
          <a:p>
            <a:r>
              <a:rPr lang="es-CO" sz="3600" b="1" dirty="0"/>
              <a:t>Educación superior:                                  </a:t>
            </a:r>
            <a:r>
              <a:rPr lang="es-CO" sz="3600" dirty="0"/>
              <a:t>133 –  42.5% </a:t>
            </a:r>
          </a:p>
          <a:p>
            <a:r>
              <a:rPr lang="es-CO" sz="3600" b="1" dirty="0"/>
              <a:t>Formación Posgradual:                               </a:t>
            </a:r>
            <a:r>
              <a:rPr lang="es-CO" sz="3600" dirty="0"/>
              <a:t>43 – 13.7%</a:t>
            </a:r>
            <a:endParaRPr lang="es-CO" sz="2600" b="1" dirty="0"/>
          </a:p>
        </p:txBody>
      </p:sp>
    </p:spTree>
    <p:extLst>
      <p:ext uri="{BB962C8B-B14F-4D97-AF65-F5344CB8AC3E}">
        <p14:creationId xmlns:p14="http://schemas.microsoft.com/office/powerpoint/2010/main" val="3923530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FA5BE-6C84-D55C-0CA9-42A053C07C4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DC60BC9-868B-EAD6-5694-E325268DAC3E}"/>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80A648F1-72E7-2DD3-87F8-883F6C9B3D5D}"/>
              </a:ext>
            </a:extLst>
          </p:cNvPr>
          <p:cNvSpPr>
            <a:spLocks noGrp="1"/>
          </p:cNvSpPr>
          <p:nvPr>
            <p:ph type="subTitle" idx="1"/>
          </p:nvPr>
        </p:nvSpPr>
        <p:spPr/>
        <p:txBody>
          <a:bodyPr/>
          <a:lstStyle/>
          <a:p>
            <a:endParaRPr lang="es-CO"/>
          </a:p>
        </p:txBody>
      </p:sp>
      <p:pic>
        <p:nvPicPr>
          <p:cNvPr id="5" name="Imagen 4">
            <a:extLst>
              <a:ext uri="{FF2B5EF4-FFF2-40B4-BE49-F238E27FC236}">
                <a16:creationId xmlns:a16="http://schemas.microsoft.com/office/drawing/2014/main" id="{87F53FC9-389E-5DE9-C57B-488F1984F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2760"/>
          </a:xfrm>
          <a:prstGeom prst="rect">
            <a:avLst/>
          </a:prstGeom>
        </p:spPr>
      </p:pic>
      <p:sp>
        <p:nvSpPr>
          <p:cNvPr id="4" name="CuadroTexto 3">
            <a:extLst>
              <a:ext uri="{FF2B5EF4-FFF2-40B4-BE49-F238E27FC236}">
                <a16:creationId xmlns:a16="http://schemas.microsoft.com/office/drawing/2014/main" id="{DA86790F-7217-E126-4DFA-D7A7DC37FC53}"/>
              </a:ext>
            </a:extLst>
          </p:cNvPr>
          <p:cNvSpPr txBox="1"/>
          <p:nvPr/>
        </p:nvSpPr>
        <p:spPr>
          <a:xfrm>
            <a:off x="0" y="1164372"/>
            <a:ext cx="7100309" cy="400110"/>
          </a:xfrm>
          <a:prstGeom prst="rect">
            <a:avLst/>
          </a:prstGeom>
          <a:noFill/>
        </p:spPr>
        <p:txBody>
          <a:bodyPr wrap="square" rtlCol="0">
            <a:spAutoFit/>
          </a:bodyPr>
          <a:lstStyle/>
          <a:p>
            <a:pPr algn="r"/>
            <a:r>
              <a:rPr lang="es-CO" sz="2000" b="1" dirty="0">
                <a:latin typeface="+mj-lt"/>
              </a:rPr>
              <a:t>Base de datos Programas de ES y ETDH en el Oriente Nov. 2025 </a:t>
            </a:r>
          </a:p>
        </p:txBody>
      </p:sp>
      <p:sp>
        <p:nvSpPr>
          <p:cNvPr id="6" name="CuadroTexto 5">
            <a:extLst>
              <a:ext uri="{FF2B5EF4-FFF2-40B4-BE49-F238E27FC236}">
                <a16:creationId xmlns:a16="http://schemas.microsoft.com/office/drawing/2014/main" id="{53236717-C425-AD65-A705-EE6B9D7BA69F}"/>
              </a:ext>
            </a:extLst>
          </p:cNvPr>
          <p:cNvSpPr txBox="1"/>
          <p:nvPr/>
        </p:nvSpPr>
        <p:spPr>
          <a:xfrm>
            <a:off x="506860" y="1505258"/>
            <a:ext cx="9935108" cy="4154984"/>
          </a:xfrm>
          <a:prstGeom prst="rect">
            <a:avLst/>
          </a:prstGeom>
          <a:noFill/>
        </p:spPr>
        <p:txBody>
          <a:bodyPr wrap="square" rtlCol="0">
            <a:spAutoFit/>
          </a:bodyPr>
          <a:lstStyle/>
          <a:p>
            <a:r>
              <a:rPr lang="es-CO" sz="2400" b="1" dirty="0">
                <a:latin typeface="+mj-lt"/>
              </a:rPr>
              <a:t>Oferta en los municipios   </a:t>
            </a:r>
          </a:p>
          <a:p>
            <a:pPr marL="457200" indent="-457200">
              <a:buFont typeface="Wingdings" panose="05000000000000000000" pitchFamily="2" charset="2"/>
              <a:buChar char="v"/>
            </a:pPr>
            <a:r>
              <a:rPr lang="es-CO" sz="2400" dirty="0"/>
              <a:t>En Los 23 municipios y de manera virtual </a:t>
            </a:r>
          </a:p>
          <a:p>
            <a:pPr marL="457200" indent="-457200" algn="just">
              <a:buFont typeface="Wingdings" panose="05000000000000000000" pitchFamily="2" charset="2"/>
              <a:buChar char="v"/>
            </a:pPr>
            <a:r>
              <a:rPr lang="es-CO" sz="2400" dirty="0"/>
              <a:t>Abejorral, Alejandría, Concepción, El Santuario, La Unión, San Francisco, San Luis y  San Vicente: </a:t>
            </a:r>
            <a:r>
              <a:rPr lang="es-CO" sz="2400"/>
              <a:t>1 C/U – 0.32% C/U</a:t>
            </a:r>
            <a:endParaRPr lang="es-CO" sz="2400" dirty="0"/>
          </a:p>
          <a:p>
            <a:pPr marL="457200" indent="-457200">
              <a:buFont typeface="Wingdings" panose="05000000000000000000" pitchFamily="2" charset="2"/>
              <a:buChar char="v"/>
            </a:pPr>
            <a:r>
              <a:rPr lang="es-CO" sz="2400" dirty="0"/>
              <a:t>Sonsón:       4 - 1.3% </a:t>
            </a:r>
          </a:p>
          <a:p>
            <a:pPr marL="457200" indent="-457200">
              <a:buFont typeface="Wingdings" panose="05000000000000000000" pitchFamily="2" charset="2"/>
              <a:buChar char="v"/>
            </a:pPr>
            <a:r>
              <a:rPr lang="es-CO" sz="2400" dirty="0"/>
              <a:t>Guarne:       4 - 1.3%                                        </a:t>
            </a:r>
          </a:p>
          <a:p>
            <a:pPr marL="457200" indent="-457200">
              <a:buFont typeface="Wingdings" panose="05000000000000000000" pitchFamily="2" charset="2"/>
              <a:buChar char="v"/>
            </a:pPr>
            <a:r>
              <a:rPr lang="es-CO" sz="2400" dirty="0"/>
              <a:t>El Peñol:      7   2.2%</a:t>
            </a:r>
          </a:p>
          <a:p>
            <a:pPr marL="457200" indent="-457200">
              <a:buFont typeface="Wingdings" panose="05000000000000000000" pitchFamily="2" charset="2"/>
              <a:buChar char="v"/>
            </a:pPr>
            <a:r>
              <a:rPr lang="es-CO" sz="2400" dirty="0"/>
              <a:t>La Ceja:        8 – 2.6%</a:t>
            </a:r>
          </a:p>
          <a:p>
            <a:pPr marL="457200" indent="-457200">
              <a:buFont typeface="Wingdings" panose="05000000000000000000" pitchFamily="2" charset="2"/>
              <a:buChar char="v"/>
            </a:pPr>
            <a:r>
              <a:rPr lang="es-CO" sz="2400" dirty="0"/>
              <a:t>Marinilla:   11 – 3.5%</a:t>
            </a:r>
          </a:p>
          <a:p>
            <a:pPr marL="457200" indent="-457200">
              <a:buFont typeface="Wingdings" panose="05000000000000000000" pitchFamily="2" charset="2"/>
              <a:buChar char="v"/>
            </a:pPr>
            <a:r>
              <a:rPr lang="es-CO" sz="2400" dirty="0"/>
              <a:t>El Carmen: 18  - 5.8%          </a:t>
            </a:r>
          </a:p>
          <a:p>
            <a:pPr marL="457200" indent="-457200">
              <a:buFont typeface="Wingdings" panose="05000000000000000000" pitchFamily="2" charset="2"/>
              <a:buChar char="v"/>
            </a:pPr>
            <a:r>
              <a:rPr lang="es-CO" sz="2400" dirty="0"/>
              <a:t>Rionegro: 169 -54%</a:t>
            </a:r>
          </a:p>
        </p:txBody>
      </p:sp>
    </p:spTree>
    <p:extLst>
      <p:ext uri="{BB962C8B-B14F-4D97-AF65-F5344CB8AC3E}">
        <p14:creationId xmlns:p14="http://schemas.microsoft.com/office/powerpoint/2010/main" val="26693527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465</TotalTime>
  <Words>381</Words>
  <Application>Microsoft Office PowerPoint</Application>
  <PresentationFormat>Panorámica</PresentationFormat>
  <Paragraphs>31</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Paula Suarez</dc:creator>
  <cp:lastModifiedBy>Agustín García Monsalve</cp:lastModifiedBy>
  <cp:revision>2</cp:revision>
  <dcterms:created xsi:type="dcterms:W3CDTF">2025-07-14T22:07:43Z</dcterms:created>
  <dcterms:modified xsi:type="dcterms:W3CDTF">2025-11-11T19:22:16Z</dcterms:modified>
</cp:coreProperties>
</file>